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8288000" cy="10287000"/>
  <p:notesSz cx="6858000" cy="9144000"/>
  <p:embeddedFontLst>
    <p:embeddedFont>
      <p:font typeface="BIZ UDP明朝 Medium" panose="02020500000000000000" pitchFamily="18" charset="-128"/>
      <p:regular r:id="rId11"/>
    </p:embeddedFont>
    <p:embeddedFont>
      <p:font typeface="Source Han Sans JP Bold" panose="020B0600070205080204" charset="-128"/>
      <p:regular r:id="rId12"/>
    </p:embeddedFont>
    <p:embeddedFont>
      <p:font typeface="Noto Sans JP Bold" panose="020B0200000000000000" pitchFamily="50" charset="-128"/>
      <p:regular r:id="rId13"/>
      <p:bold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0" d="100"/>
          <a:sy n="70" d="100"/>
        </p:scale>
        <p:origin x="77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8B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6889327"/>
            <a:ext cx="3342461" cy="3397673"/>
          </a:xfrm>
          <a:custGeom>
            <a:avLst/>
            <a:gdLst/>
            <a:ahLst/>
            <a:cxnLst/>
            <a:rect l="l" t="t" r="r" b="b"/>
            <a:pathLst>
              <a:path w="3342461" h="3397673">
                <a:moveTo>
                  <a:pt x="0" y="0"/>
                </a:moveTo>
                <a:lnTo>
                  <a:pt x="3342461" y="0"/>
                </a:lnTo>
                <a:lnTo>
                  <a:pt x="3342461" y="3397673"/>
                </a:lnTo>
                <a:lnTo>
                  <a:pt x="0" y="339767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62290" y="3731982"/>
            <a:ext cx="17163419" cy="11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00"/>
              </a:lnSpc>
            </a:pPr>
            <a:r>
              <a:rPr lang="en-US" sz="6500" b="1" spc="2372" dirty="0" err="1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タイトル</a:t>
            </a:r>
            <a:endParaRPr lang="en-US" sz="6500" b="1" spc="2372" dirty="0">
              <a:solidFill>
                <a:srgbClr val="FFFFFF"/>
              </a:solidFill>
              <a:latin typeface="Noto Sans JP Bold"/>
              <a:ea typeface="Noto Sans JP Bold"/>
              <a:cs typeface="Noto Sans JP Bold"/>
              <a:sym typeface="Noto Sans JP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978438" y="7279496"/>
            <a:ext cx="8331125" cy="761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22"/>
              </a:lnSpc>
            </a:pPr>
            <a:r>
              <a:rPr lang="en-US" sz="4373" b="1" dirty="0" err="1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自分の名前</a:t>
            </a:r>
            <a:endParaRPr lang="en-US" sz="4373" b="1" dirty="0">
              <a:solidFill>
                <a:srgbClr val="FFFFFF"/>
              </a:solidFill>
              <a:latin typeface="Noto Sans JP Bold"/>
              <a:ea typeface="Noto Sans JP Bold"/>
              <a:cs typeface="Noto Sans JP Bold"/>
              <a:sym typeface="Noto Sans JP Bold"/>
            </a:endParaRPr>
          </a:p>
        </p:txBody>
      </p:sp>
      <p:sp>
        <p:nvSpPr>
          <p:cNvPr id="5" name="Freeform 5"/>
          <p:cNvSpPr/>
          <p:nvPr/>
        </p:nvSpPr>
        <p:spPr>
          <a:xfrm rot="5400000">
            <a:off x="15341295" y="8557052"/>
            <a:ext cx="4149151" cy="3801660"/>
          </a:xfrm>
          <a:custGeom>
            <a:avLst/>
            <a:gdLst/>
            <a:ahLst/>
            <a:cxnLst/>
            <a:rect l="l" t="t" r="r" b="b"/>
            <a:pathLst>
              <a:path w="4149151" h="3801660">
                <a:moveTo>
                  <a:pt x="0" y="0"/>
                </a:moveTo>
                <a:lnTo>
                  <a:pt x="4149151" y="0"/>
                </a:lnTo>
                <a:lnTo>
                  <a:pt x="4149151" y="3801659"/>
                </a:lnTo>
                <a:lnTo>
                  <a:pt x="0" y="380165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10800000">
            <a:off x="-1427690" y="-559971"/>
            <a:ext cx="4220615" cy="3867139"/>
          </a:xfrm>
          <a:custGeom>
            <a:avLst/>
            <a:gdLst/>
            <a:ahLst/>
            <a:cxnLst/>
            <a:rect l="l" t="t" r="r" b="b"/>
            <a:pathLst>
              <a:path w="4220615" h="3867139">
                <a:moveTo>
                  <a:pt x="0" y="0"/>
                </a:moveTo>
                <a:lnTo>
                  <a:pt x="4220615" y="0"/>
                </a:lnTo>
                <a:lnTo>
                  <a:pt x="4220615" y="3867138"/>
                </a:lnTo>
                <a:lnTo>
                  <a:pt x="0" y="386713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10800000">
            <a:off x="14945539" y="0"/>
            <a:ext cx="3342461" cy="3397673"/>
          </a:xfrm>
          <a:custGeom>
            <a:avLst/>
            <a:gdLst/>
            <a:ahLst/>
            <a:cxnLst/>
            <a:rect l="l" t="t" r="r" b="b"/>
            <a:pathLst>
              <a:path w="3342461" h="3397673">
                <a:moveTo>
                  <a:pt x="0" y="0"/>
                </a:moveTo>
                <a:lnTo>
                  <a:pt x="3342461" y="0"/>
                </a:lnTo>
                <a:lnTo>
                  <a:pt x="3342461" y="3397673"/>
                </a:lnTo>
                <a:lnTo>
                  <a:pt x="0" y="339767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7627575" y="9399979"/>
            <a:ext cx="660425" cy="8870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>
                <a:solidFill>
                  <a:srgbClr val="2E2E2E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１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6027198" cy="10287000"/>
            <a:chOff x="0" y="0"/>
            <a:chExt cx="1587410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587410" cy="2709333"/>
            </a:xfrm>
            <a:custGeom>
              <a:avLst/>
              <a:gdLst/>
              <a:ahLst/>
              <a:cxnLst/>
              <a:rect l="l" t="t" r="r" b="b"/>
              <a:pathLst>
                <a:path w="1587410" h="2709333">
                  <a:moveTo>
                    <a:pt x="0" y="0"/>
                  </a:moveTo>
                  <a:lnTo>
                    <a:pt x="1587410" y="0"/>
                  </a:lnTo>
                  <a:lnTo>
                    <a:pt x="158741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378BE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1587410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0" y="1154163"/>
            <a:ext cx="6027198" cy="1184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b="1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目次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615756" y="1163688"/>
            <a:ext cx="2238665" cy="991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b="1" dirty="0">
                <a:solidFill>
                  <a:srgbClr val="378BE3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01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15756" y="2527013"/>
            <a:ext cx="2238665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b="1">
                <a:solidFill>
                  <a:srgbClr val="378BE3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02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615756" y="3890338"/>
            <a:ext cx="2238665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b="1">
                <a:solidFill>
                  <a:srgbClr val="378BE3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03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615756" y="5253662"/>
            <a:ext cx="2238665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b="1">
                <a:solidFill>
                  <a:srgbClr val="378BE3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04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615756" y="6616987"/>
            <a:ext cx="2238665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b="1">
                <a:solidFill>
                  <a:srgbClr val="378BE3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05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615756" y="7980312"/>
            <a:ext cx="2238665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b="1">
                <a:solidFill>
                  <a:srgbClr val="378BE3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06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7668224" y="9393947"/>
            <a:ext cx="660425" cy="8870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>
                <a:solidFill>
                  <a:srgbClr val="2E2E2E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２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9CA33E3-DB89-12E6-AB96-B12929885CC5}"/>
              </a:ext>
            </a:extLst>
          </p:cNvPr>
          <p:cNvSpPr txBox="1"/>
          <p:nvPr/>
        </p:nvSpPr>
        <p:spPr>
          <a:xfrm>
            <a:off x="8991600" y="1305521"/>
            <a:ext cx="739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/>
              <a:t>テキスト</a:t>
            </a:r>
            <a:endParaRPr kumimoji="1" lang="en-US" altLang="ja-JP" sz="4000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F5168C3-D82B-A823-E3F4-9EC42418BFC9}"/>
              </a:ext>
            </a:extLst>
          </p:cNvPr>
          <p:cNvSpPr txBox="1"/>
          <p:nvPr/>
        </p:nvSpPr>
        <p:spPr>
          <a:xfrm>
            <a:off x="9063251" y="5396838"/>
            <a:ext cx="739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/>
              <a:t>テキスト</a:t>
            </a:r>
            <a:endParaRPr kumimoji="1" lang="en-US" altLang="ja-JP" sz="4000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5165B49-7A87-9146-08CA-0C5F9785EBA4}"/>
              </a:ext>
            </a:extLst>
          </p:cNvPr>
          <p:cNvSpPr txBox="1"/>
          <p:nvPr/>
        </p:nvSpPr>
        <p:spPr>
          <a:xfrm>
            <a:off x="9089409" y="4016282"/>
            <a:ext cx="739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/>
              <a:t>テキスト</a:t>
            </a:r>
            <a:endParaRPr kumimoji="1" lang="en-US" altLang="ja-JP" sz="4000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18FE7CCE-8775-9647-5197-D7146E199F50}"/>
              </a:ext>
            </a:extLst>
          </p:cNvPr>
          <p:cNvSpPr txBox="1"/>
          <p:nvPr/>
        </p:nvSpPr>
        <p:spPr>
          <a:xfrm>
            <a:off x="9018896" y="2701873"/>
            <a:ext cx="739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/>
              <a:t>テキスト</a:t>
            </a:r>
            <a:endParaRPr kumimoji="1" lang="en-US" altLang="ja-JP" sz="4000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DCE18F1-DA44-E959-F889-D27117943B90}"/>
              </a:ext>
            </a:extLst>
          </p:cNvPr>
          <p:cNvSpPr txBox="1"/>
          <p:nvPr/>
        </p:nvSpPr>
        <p:spPr>
          <a:xfrm>
            <a:off x="9103057" y="6777394"/>
            <a:ext cx="739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/>
              <a:t>テキスト</a:t>
            </a:r>
            <a:endParaRPr kumimoji="1" lang="en-US" altLang="ja-JP" sz="4000" dirty="0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87BE8AB-F17E-BFD1-EC90-FA309A8AFCE9}"/>
              </a:ext>
            </a:extLst>
          </p:cNvPr>
          <p:cNvSpPr txBox="1"/>
          <p:nvPr/>
        </p:nvSpPr>
        <p:spPr>
          <a:xfrm>
            <a:off x="9106469" y="8123042"/>
            <a:ext cx="739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/>
              <a:t>テキスト</a:t>
            </a:r>
            <a:endParaRPr kumimoji="1" lang="en-US" altLang="ja-JP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702042"/>
            <a:chOff x="0" y="0"/>
            <a:chExt cx="4816593" cy="44827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448274"/>
            </a:xfrm>
            <a:custGeom>
              <a:avLst/>
              <a:gdLst/>
              <a:ahLst/>
              <a:cxnLst/>
              <a:rect l="l" t="t" r="r" b="b"/>
              <a:pathLst>
                <a:path w="4816592" h="448274">
                  <a:moveTo>
                    <a:pt x="0" y="0"/>
                  </a:moveTo>
                  <a:lnTo>
                    <a:pt x="4816592" y="0"/>
                  </a:lnTo>
                  <a:lnTo>
                    <a:pt x="4816592" y="448274"/>
                  </a:lnTo>
                  <a:lnTo>
                    <a:pt x="0" y="448274"/>
                  </a:lnTo>
                  <a:close/>
                </a:path>
              </a:pathLst>
            </a:custGeom>
            <a:solidFill>
              <a:srgbClr val="378BE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4958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662530" y="81084"/>
            <a:ext cx="2491092" cy="1377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00"/>
              </a:lnSpc>
            </a:pPr>
            <a:r>
              <a:rPr lang="en-US" sz="8000" b="1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01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627575" y="9399979"/>
            <a:ext cx="660425" cy="8870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>
                <a:solidFill>
                  <a:srgbClr val="2E2E2E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３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FF6B1D2-BFFD-16FD-2A77-268D3F864B15}"/>
              </a:ext>
            </a:extLst>
          </p:cNvPr>
          <p:cNvSpPr txBox="1"/>
          <p:nvPr/>
        </p:nvSpPr>
        <p:spPr>
          <a:xfrm>
            <a:off x="2514600" y="495300"/>
            <a:ext cx="891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solidFill>
                  <a:schemeClr val="bg1"/>
                </a:solidFill>
              </a:rPr>
              <a:t>テキスト</a:t>
            </a:r>
            <a:endParaRPr kumimoji="1" lang="en-US" altLang="ja-JP" sz="4000" dirty="0">
              <a:solidFill>
                <a:schemeClr val="bg1"/>
              </a:solidFill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2F09EAE-E481-E3E9-EA66-F0330F0D2FE8}"/>
              </a:ext>
            </a:extLst>
          </p:cNvPr>
          <p:cNvSpPr txBox="1"/>
          <p:nvPr/>
        </p:nvSpPr>
        <p:spPr>
          <a:xfrm>
            <a:off x="1371600" y="2476500"/>
            <a:ext cx="160782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テキスト</a:t>
            </a:r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702042"/>
            <a:chOff x="0" y="0"/>
            <a:chExt cx="4816593" cy="44827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448274"/>
            </a:xfrm>
            <a:custGeom>
              <a:avLst/>
              <a:gdLst/>
              <a:ahLst/>
              <a:cxnLst/>
              <a:rect l="l" t="t" r="r" b="b"/>
              <a:pathLst>
                <a:path w="4816592" h="448274">
                  <a:moveTo>
                    <a:pt x="0" y="0"/>
                  </a:moveTo>
                  <a:lnTo>
                    <a:pt x="4816592" y="0"/>
                  </a:lnTo>
                  <a:lnTo>
                    <a:pt x="4816592" y="448274"/>
                  </a:lnTo>
                  <a:lnTo>
                    <a:pt x="0" y="448274"/>
                  </a:lnTo>
                  <a:close/>
                </a:path>
              </a:pathLst>
            </a:custGeom>
            <a:solidFill>
              <a:srgbClr val="378BE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4958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662530" y="81084"/>
            <a:ext cx="2491092" cy="1377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00"/>
              </a:lnSpc>
            </a:pPr>
            <a:r>
              <a:rPr lang="en-US" sz="8000" b="1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02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627575" y="9399979"/>
            <a:ext cx="660425" cy="8870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>
                <a:solidFill>
                  <a:srgbClr val="2E2E2E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４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4AF45D6-4B12-561A-86A0-C1F2CF89FDF6}"/>
              </a:ext>
            </a:extLst>
          </p:cNvPr>
          <p:cNvSpPr txBox="1"/>
          <p:nvPr/>
        </p:nvSpPr>
        <p:spPr>
          <a:xfrm>
            <a:off x="2514600" y="495300"/>
            <a:ext cx="891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solidFill>
                  <a:schemeClr val="bg1"/>
                </a:solidFill>
              </a:rPr>
              <a:t>テキスト</a:t>
            </a:r>
            <a:endParaRPr kumimoji="1" lang="en-US" altLang="ja-JP" sz="4000" dirty="0">
              <a:solidFill>
                <a:schemeClr val="bg1"/>
              </a:solidFill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72FDCAB-6F87-0CBD-B5D2-5AC498F7C889}"/>
              </a:ext>
            </a:extLst>
          </p:cNvPr>
          <p:cNvSpPr txBox="1"/>
          <p:nvPr/>
        </p:nvSpPr>
        <p:spPr>
          <a:xfrm>
            <a:off x="1371600" y="2476500"/>
            <a:ext cx="160782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テキスト</a:t>
            </a:r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702042"/>
            <a:chOff x="0" y="0"/>
            <a:chExt cx="4816593" cy="44827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448274"/>
            </a:xfrm>
            <a:custGeom>
              <a:avLst/>
              <a:gdLst/>
              <a:ahLst/>
              <a:cxnLst/>
              <a:rect l="l" t="t" r="r" b="b"/>
              <a:pathLst>
                <a:path w="4816592" h="448274">
                  <a:moveTo>
                    <a:pt x="0" y="0"/>
                  </a:moveTo>
                  <a:lnTo>
                    <a:pt x="4816592" y="0"/>
                  </a:lnTo>
                  <a:lnTo>
                    <a:pt x="4816592" y="448274"/>
                  </a:lnTo>
                  <a:lnTo>
                    <a:pt x="0" y="448274"/>
                  </a:lnTo>
                  <a:close/>
                </a:path>
              </a:pathLst>
            </a:custGeom>
            <a:solidFill>
              <a:srgbClr val="378BE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4958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662530" y="81084"/>
            <a:ext cx="2491092" cy="1377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00"/>
              </a:lnSpc>
            </a:pPr>
            <a:r>
              <a:rPr lang="en-US" sz="8000" b="1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03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627575" y="9399979"/>
            <a:ext cx="660425" cy="8870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>
                <a:solidFill>
                  <a:srgbClr val="2E2E2E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５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C47B2D7-6A3F-2DF8-C2E1-F2B12E6CA3FC}"/>
              </a:ext>
            </a:extLst>
          </p:cNvPr>
          <p:cNvSpPr txBox="1"/>
          <p:nvPr/>
        </p:nvSpPr>
        <p:spPr>
          <a:xfrm>
            <a:off x="2514600" y="495300"/>
            <a:ext cx="891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solidFill>
                  <a:schemeClr val="bg1"/>
                </a:solidFill>
              </a:rPr>
              <a:t>テキスト</a:t>
            </a:r>
            <a:endParaRPr kumimoji="1" lang="en-US" altLang="ja-JP" sz="4000" dirty="0">
              <a:solidFill>
                <a:schemeClr val="bg1"/>
              </a:solidFill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586EF8E-36DF-864F-779E-87290D7617E5}"/>
              </a:ext>
            </a:extLst>
          </p:cNvPr>
          <p:cNvSpPr txBox="1"/>
          <p:nvPr/>
        </p:nvSpPr>
        <p:spPr>
          <a:xfrm>
            <a:off x="1371600" y="2476500"/>
            <a:ext cx="160782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テキスト</a:t>
            </a:r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702042"/>
            <a:chOff x="0" y="0"/>
            <a:chExt cx="4816593" cy="44827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448274"/>
            </a:xfrm>
            <a:custGeom>
              <a:avLst/>
              <a:gdLst/>
              <a:ahLst/>
              <a:cxnLst/>
              <a:rect l="l" t="t" r="r" b="b"/>
              <a:pathLst>
                <a:path w="4816592" h="448274">
                  <a:moveTo>
                    <a:pt x="0" y="0"/>
                  </a:moveTo>
                  <a:lnTo>
                    <a:pt x="4816592" y="0"/>
                  </a:lnTo>
                  <a:lnTo>
                    <a:pt x="4816592" y="448274"/>
                  </a:lnTo>
                  <a:lnTo>
                    <a:pt x="0" y="448274"/>
                  </a:lnTo>
                  <a:close/>
                </a:path>
              </a:pathLst>
            </a:custGeom>
            <a:solidFill>
              <a:srgbClr val="378BE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4958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662530" y="81084"/>
            <a:ext cx="2491092" cy="1377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00"/>
              </a:lnSpc>
            </a:pPr>
            <a:r>
              <a:rPr lang="en-US" sz="8000" b="1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04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506820" y="6284671"/>
            <a:ext cx="1473268" cy="5364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35"/>
              </a:lnSpc>
            </a:pPr>
            <a:r>
              <a:rPr lang="en-US" sz="2799" b="1" spc="1385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意義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7627575" y="9405578"/>
            <a:ext cx="660425" cy="8870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>
                <a:solidFill>
                  <a:srgbClr val="2E2E2E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６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2CAB0B5-DBFF-B3B9-E51D-768CF43EB2CF}"/>
              </a:ext>
            </a:extLst>
          </p:cNvPr>
          <p:cNvSpPr txBox="1"/>
          <p:nvPr/>
        </p:nvSpPr>
        <p:spPr>
          <a:xfrm>
            <a:off x="2514600" y="495300"/>
            <a:ext cx="891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solidFill>
                  <a:schemeClr val="bg1"/>
                </a:solidFill>
              </a:rPr>
              <a:t>テキスト</a:t>
            </a:r>
            <a:endParaRPr kumimoji="1" lang="en-US" altLang="ja-JP" sz="4000" dirty="0">
              <a:solidFill>
                <a:schemeClr val="bg1"/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5CC12C7-F9D6-723B-1241-F65EEBF89246}"/>
              </a:ext>
            </a:extLst>
          </p:cNvPr>
          <p:cNvSpPr txBox="1"/>
          <p:nvPr/>
        </p:nvSpPr>
        <p:spPr>
          <a:xfrm>
            <a:off x="1371600" y="2476500"/>
            <a:ext cx="160782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テキスト</a:t>
            </a:r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702042"/>
            <a:chOff x="0" y="0"/>
            <a:chExt cx="4816593" cy="44827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448274"/>
            </a:xfrm>
            <a:custGeom>
              <a:avLst/>
              <a:gdLst/>
              <a:ahLst/>
              <a:cxnLst/>
              <a:rect l="l" t="t" r="r" b="b"/>
              <a:pathLst>
                <a:path w="4816592" h="448274">
                  <a:moveTo>
                    <a:pt x="0" y="0"/>
                  </a:moveTo>
                  <a:lnTo>
                    <a:pt x="4816592" y="0"/>
                  </a:lnTo>
                  <a:lnTo>
                    <a:pt x="4816592" y="448274"/>
                  </a:lnTo>
                  <a:lnTo>
                    <a:pt x="0" y="448274"/>
                  </a:lnTo>
                  <a:close/>
                </a:path>
              </a:pathLst>
            </a:custGeom>
            <a:solidFill>
              <a:srgbClr val="378BE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4958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662530" y="81084"/>
            <a:ext cx="2491092" cy="1377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00"/>
              </a:lnSpc>
            </a:pPr>
            <a:r>
              <a:rPr lang="en-US" sz="8000" b="1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05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627575" y="9399174"/>
            <a:ext cx="660425" cy="8870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>
                <a:solidFill>
                  <a:srgbClr val="2E2E2E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７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CE4A189-33FA-D25E-6D6B-80808AB1BE2C}"/>
              </a:ext>
            </a:extLst>
          </p:cNvPr>
          <p:cNvSpPr txBox="1"/>
          <p:nvPr/>
        </p:nvSpPr>
        <p:spPr>
          <a:xfrm>
            <a:off x="2514600" y="495300"/>
            <a:ext cx="891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solidFill>
                  <a:schemeClr val="bg1"/>
                </a:solidFill>
              </a:rPr>
              <a:t>テキスト</a:t>
            </a:r>
            <a:endParaRPr kumimoji="1" lang="en-US" altLang="ja-JP" sz="4000" dirty="0">
              <a:solidFill>
                <a:schemeClr val="bg1"/>
              </a:solidFill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8541223-407D-AB46-B0C9-1CEB7D2E777E}"/>
              </a:ext>
            </a:extLst>
          </p:cNvPr>
          <p:cNvSpPr txBox="1"/>
          <p:nvPr/>
        </p:nvSpPr>
        <p:spPr>
          <a:xfrm>
            <a:off x="1371600" y="2476500"/>
            <a:ext cx="160782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テキスト</a:t>
            </a:r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702042"/>
            <a:chOff x="0" y="0"/>
            <a:chExt cx="4816593" cy="44827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448274"/>
            </a:xfrm>
            <a:custGeom>
              <a:avLst/>
              <a:gdLst/>
              <a:ahLst/>
              <a:cxnLst/>
              <a:rect l="l" t="t" r="r" b="b"/>
              <a:pathLst>
                <a:path w="4816592" h="448274">
                  <a:moveTo>
                    <a:pt x="0" y="0"/>
                  </a:moveTo>
                  <a:lnTo>
                    <a:pt x="4816592" y="0"/>
                  </a:lnTo>
                  <a:lnTo>
                    <a:pt x="4816592" y="448274"/>
                  </a:lnTo>
                  <a:lnTo>
                    <a:pt x="0" y="448274"/>
                  </a:lnTo>
                  <a:close/>
                </a:path>
              </a:pathLst>
            </a:custGeom>
            <a:solidFill>
              <a:srgbClr val="378BE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4958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662530" y="81084"/>
            <a:ext cx="2491092" cy="1377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200"/>
              </a:lnSpc>
            </a:pPr>
            <a:r>
              <a:rPr lang="en-US" sz="8000" b="1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06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627575" y="9399979"/>
            <a:ext cx="660425" cy="8870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>
                <a:solidFill>
                  <a:srgbClr val="2E2E2E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８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2D2C079-2EE6-A3B0-EE3F-9BDD8108E3EC}"/>
              </a:ext>
            </a:extLst>
          </p:cNvPr>
          <p:cNvSpPr txBox="1"/>
          <p:nvPr/>
        </p:nvSpPr>
        <p:spPr>
          <a:xfrm>
            <a:off x="2514600" y="495300"/>
            <a:ext cx="891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solidFill>
                  <a:schemeClr val="bg1"/>
                </a:solidFill>
              </a:rPr>
              <a:t>テキスト</a:t>
            </a:r>
            <a:endParaRPr kumimoji="1" lang="en-US" altLang="ja-JP" sz="4000" dirty="0">
              <a:solidFill>
                <a:schemeClr val="bg1"/>
              </a:solidFill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D28BAE3-705D-D6D7-F8ED-A18E4B84CF9E}"/>
              </a:ext>
            </a:extLst>
          </p:cNvPr>
          <p:cNvSpPr txBox="1"/>
          <p:nvPr/>
        </p:nvSpPr>
        <p:spPr>
          <a:xfrm>
            <a:off x="1371600" y="2476500"/>
            <a:ext cx="160782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テキスト</a:t>
            </a:r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kumimoji="1" lang="en-US" altLang="ja-JP" sz="4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8B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15341295" y="8557052"/>
            <a:ext cx="4149151" cy="3801660"/>
          </a:xfrm>
          <a:custGeom>
            <a:avLst/>
            <a:gdLst/>
            <a:ahLst/>
            <a:cxnLst/>
            <a:rect l="l" t="t" r="r" b="b"/>
            <a:pathLst>
              <a:path w="4149151" h="3801660">
                <a:moveTo>
                  <a:pt x="0" y="0"/>
                </a:moveTo>
                <a:lnTo>
                  <a:pt x="4149151" y="0"/>
                </a:lnTo>
                <a:lnTo>
                  <a:pt x="4149151" y="3801659"/>
                </a:lnTo>
                <a:lnTo>
                  <a:pt x="0" y="380165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10800000">
            <a:off x="-2347856" y="-559971"/>
            <a:ext cx="4220615" cy="3867139"/>
          </a:xfrm>
          <a:custGeom>
            <a:avLst/>
            <a:gdLst/>
            <a:ahLst/>
            <a:cxnLst/>
            <a:rect l="l" t="t" r="r" b="b"/>
            <a:pathLst>
              <a:path w="4220615" h="3867139">
                <a:moveTo>
                  <a:pt x="0" y="0"/>
                </a:moveTo>
                <a:lnTo>
                  <a:pt x="4220615" y="0"/>
                </a:lnTo>
                <a:lnTo>
                  <a:pt x="4220615" y="3867138"/>
                </a:lnTo>
                <a:lnTo>
                  <a:pt x="0" y="386713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0" y="4471203"/>
            <a:ext cx="19243146" cy="11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00"/>
              </a:lnSpc>
            </a:pPr>
            <a:r>
              <a:rPr lang="en-US" sz="6500" b="1" spc="2372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rPr>
              <a:t>ご清聴ありがとうございました。</a:t>
            </a:r>
          </a:p>
        </p:txBody>
      </p:sp>
      <p:sp>
        <p:nvSpPr>
          <p:cNvPr id="5" name="Freeform 5"/>
          <p:cNvSpPr/>
          <p:nvPr/>
        </p:nvSpPr>
        <p:spPr>
          <a:xfrm>
            <a:off x="0" y="6889327"/>
            <a:ext cx="3342461" cy="3397673"/>
          </a:xfrm>
          <a:custGeom>
            <a:avLst/>
            <a:gdLst/>
            <a:ahLst/>
            <a:cxnLst/>
            <a:rect l="l" t="t" r="r" b="b"/>
            <a:pathLst>
              <a:path w="3342461" h="3397673">
                <a:moveTo>
                  <a:pt x="0" y="0"/>
                </a:moveTo>
                <a:lnTo>
                  <a:pt x="3342461" y="0"/>
                </a:lnTo>
                <a:lnTo>
                  <a:pt x="3342461" y="3397673"/>
                </a:lnTo>
                <a:lnTo>
                  <a:pt x="0" y="3397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10800000">
            <a:off x="14945539" y="0"/>
            <a:ext cx="3342461" cy="3397673"/>
          </a:xfrm>
          <a:custGeom>
            <a:avLst/>
            <a:gdLst/>
            <a:ahLst/>
            <a:cxnLst/>
            <a:rect l="l" t="t" r="r" b="b"/>
            <a:pathLst>
              <a:path w="3342461" h="3397673">
                <a:moveTo>
                  <a:pt x="0" y="0"/>
                </a:moveTo>
                <a:lnTo>
                  <a:pt x="3342461" y="0"/>
                </a:lnTo>
                <a:lnTo>
                  <a:pt x="3342461" y="3397673"/>
                </a:lnTo>
                <a:lnTo>
                  <a:pt x="0" y="3397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7627575" y="9399979"/>
            <a:ext cx="660425" cy="8870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>
                <a:solidFill>
                  <a:srgbClr val="2E2E2E"/>
                </a:solidFill>
                <a:latin typeface="Source Han Sans JP Bold"/>
                <a:ea typeface="Source Han Sans JP Bold"/>
                <a:cs typeface="Source Han Sans JP Bold"/>
                <a:sym typeface="Source Han Sans JP Bold"/>
              </a:rPr>
              <a:t>９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45</Words>
  <Application>Microsoft Office PowerPoint</Application>
  <PresentationFormat>ユーザー設定</PresentationFormat>
  <Paragraphs>86</Paragraphs>
  <Slides>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5" baseType="lpstr">
      <vt:lpstr>Source Han Sans JP Bold</vt:lpstr>
      <vt:lpstr>Calibri</vt:lpstr>
      <vt:lpstr>BIZ UDP明朝 Medium</vt:lpstr>
      <vt:lpstr>Arial</vt:lpstr>
      <vt:lpstr>Noto Sans JP Bold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【テンプレート】プレゼンテーションスライド</dc:title>
  <cp:lastModifiedBy>未央莉 山口</cp:lastModifiedBy>
  <cp:revision>2</cp:revision>
  <dcterms:created xsi:type="dcterms:W3CDTF">2006-08-16T00:00:00Z</dcterms:created>
  <dcterms:modified xsi:type="dcterms:W3CDTF">2026-03-24T04:40:39Z</dcterms:modified>
  <dc:identifier>DAHEwoYk0N8</dc:identifier>
</cp:coreProperties>
</file>